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notesMasterIdLst>
    <p:notesMasterId r:id="rId13"/>
  </p:notesMasterIdLst>
  <p:sldIdLst>
    <p:sldId id="261" r:id="rId2"/>
    <p:sldId id="262" r:id="rId3"/>
    <p:sldId id="263" r:id="rId4"/>
    <p:sldId id="264" r:id="rId5"/>
    <p:sldId id="265" r:id="rId6"/>
    <p:sldId id="266" r:id="rId7"/>
    <p:sldId id="267" r:id="rId8"/>
    <p:sldId id="268" r:id="rId9"/>
    <p:sldId id="269" r:id="rId10"/>
    <p:sldId id="270" r:id="rId11"/>
    <p:sldId id="271"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1051" y="22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er Widen" userId="a5935c967f2dfd7b" providerId="LiveId" clId="{F6677FB6-0A8F-4E4E-8F4C-8C9FB2013DF4}"/>
  </pc:docChgLst>
  <pc:docChgLst>
    <pc:chgData name="Pher Widen" userId="a5935c967f2dfd7b" providerId="LiveId" clId="{3ED15A68-3B6E-4048-BFA6-450E58B08F02}"/>
    <pc:docChg chg="undo custSel modSld">
      <pc:chgData name="Pher Widen" userId="a5935c967f2dfd7b" providerId="LiveId" clId="{3ED15A68-3B6E-4048-BFA6-450E58B08F02}" dt="2019-10-15T20:58:53.556" v="26" actId="27636"/>
      <pc:docMkLst>
        <pc:docMk/>
      </pc:docMkLst>
      <pc:sldChg chg="modSp">
        <pc:chgData name="Pher Widen" userId="a5935c967f2dfd7b" providerId="LiveId" clId="{3ED15A68-3B6E-4048-BFA6-450E58B08F02}" dt="2019-10-05T21:14:41.601" v="0" actId="27636"/>
        <pc:sldMkLst>
          <pc:docMk/>
          <pc:sldMk cId="2665442136" sldId="256"/>
        </pc:sldMkLst>
        <pc:spChg chg="mod">
          <ac:chgData name="Pher Widen" userId="a5935c967f2dfd7b" providerId="LiveId" clId="{3ED15A68-3B6E-4048-BFA6-450E58B08F02}" dt="2019-10-05T21:14:41.601" v="0" actId="27636"/>
          <ac:spMkLst>
            <pc:docMk/>
            <pc:sldMk cId="2665442136" sldId="256"/>
            <ac:spMk id="5" creationId="{00000000-0000-0000-0000-000000000000}"/>
          </ac:spMkLst>
        </pc:spChg>
      </pc:sldChg>
      <pc:sldChg chg="modSp">
        <pc:chgData name="Pher Widen" userId="a5935c967f2dfd7b" providerId="LiveId" clId="{3ED15A68-3B6E-4048-BFA6-450E58B08F02}" dt="2019-10-15T20:43:40.271" v="15" actId="1076"/>
        <pc:sldMkLst>
          <pc:docMk/>
          <pc:sldMk cId="3239816079" sldId="258"/>
        </pc:sldMkLst>
        <pc:spChg chg="mod">
          <ac:chgData name="Pher Widen" userId="a5935c967f2dfd7b" providerId="LiveId" clId="{3ED15A68-3B6E-4048-BFA6-450E58B08F02}" dt="2019-10-15T20:43:40.271" v="15" actId="1076"/>
          <ac:spMkLst>
            <pc:docMk/>
            <pc:sldMk cId="3239816079" sldId="258"/>
            <ac:spMk id="3" creationId="{00000000-0000-0000-0000-000000000000}"/>
          </ac:spMkLst>
        </pc:spChg>
      </pc:sldChg>
      <pc:sldChg chg="modSp">
        <pc:chgData name="Pher Widen" userId="a5935c967f2dfd7b" providerId="LiveId" clId="{3ED15A68-3B6E-4048-BFA6-450E58B08F02}" dt="2019-10-15T20:58:53.510" v="16" actId="27636"/>
        <pc:sldMkLst>
          <pc:docMk/>
          <pc:sldMk cId="1167131772" sldId="259"/>
        </pc:sldMkLst>
        <pc:spChg chg="mod">
          <ac:chgData name="Pher Widen" userId="a5935c967f2dfd7b" providerId="LiveId" clId="{3ED15A68-3B6E-4048-BFA6-450E58B08F02}" dt="2019-10-15T20:58:53.510" v="16" actId="27636"/>
          <ac:spMkLst>
            <pc:docMk/>
            <pc:sldMk cId="1167131772" sldId="259"/>
            <ac:spMk id="3" creationId="{00000000-0000-0000-0000-000000000000}"/>
          </ac:spMkLst>
        </pc:spChg>
      </pc:sldChg>
      <pc:sldChg chg="modSp">
        <pc:chgData name="Pher Widen" userId="a5935c967f2dfd7b" providerId="LiveId" clId="{3ED15A68-3B6E-4048-BFA6-450E58B08F02}" dt="2019-10-15T20:58:53.510" v="17" actId="27636"/>
        <pc:sldMkLst>
          <pc:docMk/>
          <pc:sldMk cId="3852453336" sldId="260"/>
        </pc:sldMkLst>
        <pc:spChg chg="mod">
          <ac:chgData name="Pher Widen" userId="a5935c967f2dfd7b" providerId="LiveId" clId="{3ED15A68-3B6E-4048-BFA6-450E58B08F02}" dt="2019-10-15T20:58:53.510" v="17" actId="27636"/>
          <ac:spMkLst>
            <pc:docMk/>
            <pc:sldMk cId="3852453336" sldId="260"/>
            <ac:spMk id="3" creationId="{00000000-0000-0000-0000-000000000000}"/>
          </ac:spMkLst>
        </pc:spChg>
      </pc:sldChg>
      <pc:sldChg chg="modSp">
        <pc:chgData name="Pher Widen" userId="a5935c967f2dfd7b" providerId="LiveId" clId="{3ED15A68-3B6E-4048-BFA6-450E58B08F02}" dt="2019-10-15T20:58:53.525" v="18" actId="27636"/>
        <pc:sldMkLst>
          <pc:docMk/>
          <pc:sldMk cId="3319559435" sldId="261"/>
        </pc:sldMkLst>
        <pc:spChg chg="mod">
          <ac:chgData name="Pher Widen" userId="a5935c967f2dfd7b" providerId="LiveId" clId="{3ED15A68-3B6E-4048-BFA6-450E58B08F02}" dt="2019-10-15T20:58:53.525" v="18" actId="27636"/>
          <ac:spMkLst>
            <pc:docMk/>
            <pc:sldMk cId="3319559435" sldId="261"/>
            <ac:spMk id="3" creationId="{00000000-0000-0000-0000-000000000000}"/>
          </ac:spMkLst>
        </pc:spChg>
      </pc:sldChg>
      <pc:sldChg chg="modSp">
        <pc:chgData name="Pher Widen" userId="a5935c967f2dfd7b" providerId="LiveId" clId="{3ED15A68-3B6E-4048-BFA6-450E58B08F02}" dt="2019-10-15T20:58:53.525" v="19" actId="27636"/>
        <pc:sldMkLst>
          <pc:docMk/>
          <pc:sldMk cId="429901636" sldId="262"/>
        </pc:sldMkLst>
        <pc:spChg chg="mod">
          <ac:chgData name="Pher Widen" userId="a5935c967f2dfd7b" providerId="LiveId" clId="{3ED15A68-3B6E-4048-BFA6-450E58B08F02}" dt="2019-10-15T20:58:53.525" v="19" actId="27636"/>
          <ac:spMkLst>
            <pc:docMk/>
            <pc:sldMk cId="429901636" sldId="262"/>
            <ac:spMk id="3" creationId="{00000000-0000-0000-0000-000000000000}"/>
          </ac:spMkLst>
        </pc:spChg>
      </pc:sldChg>
      <pc:sldChg chg="modSp">
        <pc:chgData name="Pher Widen" userId="a5935c967f2dfd7b" providerId="LiveId" clId="{3ED15A68-3B6E-4048-BFA6-450E58B08F02}" dt="2019-10-15T20:58:53.525" v="20" actId="27636"/>
        <pc:sldMkLst>
          <pc:docMk/>
          <pc:sldMk cId="1447564257" sldId="263"/>
        </pc:sldMkLst>
        <pc:spChg chg="mod">
          <ac:chgData name="Pher Widen" userId="a5935c967f2dfd7b" providerId="LiveId" clId="{3ED15A68-3B6E-4048-BFA6-450E58B08F02}" dt="2019-10-15T20:58:53.525" v="20" actId="27636"/>
          <ac:spMkLst>
            <pc:docMk/>
            <pc:sldMk cId="1447564257" sldId="263"/>
            <ac:spMk id="3" creationId="{00000000-0000-0000-0000-000000000000}"/>
          </ac:spMkLst>
        </pc:spChg>
      </pc:sldChg>
      <pc:sldChg chg="modSp">
        <pc:chgData name="Pher Widen" userId="a5935c967f2dfd7b" providerId="LiveId" clId="{3ED15A68-3B6E-4048-BFA6-450E58B08F02}" dt="2019-10-15T20:58:53.541" v="21" actId="27636"/>
        <pc:sldMkLst>
          <pc:docMk/>
          <pc:sldMk cId="3708636816" sldId="264"/>
        </pc:sldMkLst>
        <pc:spChg chg="mod">
          <ac:chgData name="Pher Widen" userId="a5935c967f2dfd7b" providerId="LiveId" clId="{3ED15A68-3B6E-4048-BFA6-450E58B08F02}" dt="2019-10-15T20:58:53.541" v="21" actId="27636"/>
          <ac:spMkLst>
            <pc:docMk/>
            <pc:sldMk cId="3708636816" sldId="264"/>
            <ac:spMk id="3" creationId="{00000000-0000-0000-0000-000000000000}"/>
          </ac:spMkLst>
        </pc:spChg>
      </pc:sldChg>
      <pc:sldChg chg="modSp">
        <pc:chgData name="Pher Widen" userId="a5935c967f2dfd7b" providerId="LiveId" clId="{3ED15A68-3B6E-4048-BFA6-450E58B08F02}" dt="2019-10-15T20:58:53.541" v="22" actId="27636"/>
        <pc:sldMkLst>
          <pc:docMk/>
          <pc:sldMk cId="715736326" sldId="265"/>
        </pc:sldMkLst>
        <pc:spChg chg="mod">
          <ac:chgData name="Pher Widen" userId="a5935c967f2dfd7b" providerId="LiveId" clId="{3ED15A68-3B6E-4048-BFA6-450E58B08F02}" dt="2019-10-15T20:58:53.541" v="22" actId="27636"/>
          <ac:spMkLst>
            <pc:docMk/>
            <pc:sldMk cId="715736326" sldId="265"/>
            <ac:spMk id="3" creationId="{00000000-0000-0000-0000-000000000000}"/>
          </ac:spMkLst>
        </pc:spChg>
      </pc:sldChg>
      <pc:sldChg chg="modSp">
        <pc:chgData name="Pher Widen" userId="a5935c967f2dfd7b" providerId="LiveId" clId="{3ED15A68-3B6E-4048-BFA6-450E58B08F02}" dt="2019-10-15T20:58:53.541" v="23" actId="27636"/>
        <pc:sldMkLst>
          <pc:docMk/>
          <pc:sldMk cId="3798328314" sldId="266"/>
        </pc:sldMkLst>
        <pc:spChg chg="mod">
          <ac:chgData name="Pher Widen" userId="a5935c967f2dfd7b" providerId="LiveId" clId="{3ED15A68-3B6E-4048-BFA6-450E58B08F02}" dt="2019-10-15T20:58:53.541" v="23" actId="27636"/>
          <ac:spMkLst>
            <pc:docMk/>
            <pc:sldMk cId="3798328314" sldId="266"/>
            <ac:spMk id="3" creationId="{00000000-0000-0000-0000-000000000000}"/>
          </ac:spMkLst>
        </pc:spChg>
      </pc:sldChg>
      <pc:sldChg chg="modSp">
        <pc:chgData name="Pher Widen" userId="a5935c967f2dfd7b" providerId="LiveId" clId="{3ED15A68-3B6E-4048-BFA6-450E58B08F02}" dt="2019-10-15T20:58:53.541" v="24" actId="27636"/>
        <pc:sldMkLst>
          <pc:docMk/>
          <pc:sldMk cId="2896940955" sldId="267"/>
        </pc:sldMkLst>
        <pc:spChg chg="mod">
          <ac:chgData name="Pher Widen" userId="a5935c967f2dfd7b" providerId="LiveId" clId="{3ED15A68-3B6E-4048-BFA6-450E58B08F02}" dt="2019-10-15T20:58:53.541" v="24" actId="27636"/>
          <ac:spMkLst>
            <pc:docMk/>
            <pc:sldMk cId="2896940955" sldId="267"/>
            <ac:spMk id="3" creationId="{00000000-0000-0000-0000-000000000000}"/>
          </ac:spMkLst>
        </pc:spChg>
      </pc:sldChg>
      <pc:sldChg chg="modSp">
        <pc:chgData name="Pher Widen" userId="a5935c967f2dfd7b" providerId="LiveId" clId="{3ED15A68-3B6E-4048-BFA6-450E58B08F02}" dt="2019-10-15T20:58:53.556" v="25" actId="27636"/>
        <pc:sldMkLst>
          <pc:docMk/>
          <pc:sldMk cId="1552900891" sldId="268"/>
        </pc:sldMkLst>
        <pc:spChg chg="mod">
          <ac:chgData name="Pher Widen" userId="a5935c967f2dfd7b" providerId="LiveId" clId="{3ED15A68-3B6E-4048-BFA6-450E58B08F02}" dt="2019-10-15T20:58:53.556" v="25" actId="27636"/>
          <ac:spMkLst>
            <pc:docMk/>
            <pc:sldMk cId="1552900891" sldId="268"/>
            <ac:spMk id="3" creationId="{00000000-0000-0000-0000-000000000000}"/>
          </ac:spMkLst>
        </pc:spChg>
      </pc:sldChg>
      <pc:sldChg chg="modSp">
        <pc:chgData name="Pher Widen" userId="a5935c967f2dfd7b" providerId="LiveId" clId="{3ED15A68-3B6E-4048-BFA6-450E58B08F02}" dt="2019-10-15T20:58:53.556" v="26" actId="27636"/>
        <pc:sldMkLst>
          <pc:docMk/>
          <pc:sldMk cId="2091834811" sldId="270"/>
        </pc:sldMkLst>
        <pc:spChg chg="mod">
          <ac:chgData name="Pher Widen" userId="a5935c967f2dfd7b" providerId="LiveId" clId="{3ED15A68-3B6E-4048-BFA6-450E58B08F02}" dt="2019-10-15T20:58:53.556" v="26" actId="27636"/>
          <ac:spMkLst>
            <pc:docMk/>
            <pc:sldMk cId="2091834811" sldId="270"/>
            <ac:spMk id="3" creationId="{00000000-0000-0000-0000-000000000000}"/>
          </ac:spMkLst>
        </pc:spChg>
      </pc:sldChg>
    </pc:docChg>
  </pc:docChgLst>
  <pc:docChgLst>
    <pc:chgData name="Pher Widen" userId="a5935c967f2dfd7b" providerId="LiveId" clId="{3AEAB23A-FB12-4139-9FE1-9CA332A4C950}"/>
    <pc:docChg chg="delSld">
      <pc:chgData name="Pher Widen" userId="a5935c967f2dfd7b" providerId="LiveId" clId="{3AEAB23A-FB12-4139-9FE1-9CA332A4C950}" dt="2019-10-22T07:23:42.045" v="4" actId="2696"/>
      <pc:docMkLst>
        <pc:docMk/>
      </pc:docMkLst>
      <pc:sldChg chg="del">
        <pc:chgData name="Pher Widen" userId="a5935c967f2dfd7b" providerId="LiveId" clId="{3AEAB23A-FB12-4139-9FE1-9CA332A4C950}" dt="2019-10-22T07:23:17.123" v="0" actId="2696"/>
        <pc:sldMkLst>
          <pc:docMk/>
          <pc:sldMk cId="2665442136" sldId="256"/>
        </pc:sldMkLst>
      </pc:sldChg>
      <pc:sldChg chg="del">
        <pc:chgData name="Pher Widen" userId="a5935c967f2dfd7b" providerId="LiveId" clId="{3AEAB23A-FB12-4139-9FE1-9CA332A4C950}" dt="2019-10-22T07:23:24.286" v="1" actId="2696"/>
        <pc:sldMkLst>
          <pc:docMk/>
          <pc:sldMk cId="1722235102" sldId="257"/>
        </pc:sldMkLst>
      </pc:sldChg>
      <pc:sldChg chg="del">
        <pc:chgData name="Pher Widen" userId="a5935c967f2dfd7b" providerId="LiveId" clId="{3AEAB23A-FB12-4139-9FE1-9CA332A4C950}" dt="2019-10-22T07:23:29.697" v="2" actId="2696"/>
        <pc:sldMkLst>
          <pc:docMk/>
          <pc:sldMk cId="3239816079" sldId="258"/>
        </pc:sldMkLst>
      </pc:sldChg>
      <pc:sldChg chg="del">
        <pc:chgData name="Pher Widen" userId="a5935c967f2dfd7b" providerId="LiveId" clId="{3AEAB23A-FB12-4139-9FE1-9CA332A4C950}" dt="2019-10-22T07:23:35.849" v="3" actId="2696"/>
        <pc:sldMkLst>
          <pc:docMk/>
          <pc:sldMk cId="1167131772" sldId="259"/>
        </pc:sldMkLst>
      </pc:sldChg>
      <pc:sldChg chg="del">
        <pc:chgData name="Pher Widen" userId="a5935c967f2dfd7b" providerId="LiveId" clId="{3AEAB23A-FB12-4139-9FE1-9CA332A4C950}" dt="2019-10-22T07:23:42.045" v="4" actId="2696"/>
        <pc:sldMkLst>
          <pc:docMk/>
          <pc:sldMk cId="3852453336" sldId="26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91A159-B208-4E5C-BE88-9886E4552905}" type="datetimeFigureOut">
              <a:rPr lang="sv-SE" smtClean="0"/>
              <a:t>2019-10-22</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DF6002-5139-4B10-83CF-18378552C6D4}" type="slidenum">
              <a:rPr lang="sv-SE" smtClean="0"/>
              <a:t>‹#›</a:t>
            </a:fld>
            <a:endParaRPr lang="sv-SE"/>
          </a:p>
        </p:txBody>
      </p:sp>
    </p:spTree>
    <p:extLst>
      <p:ext uri="{BB962C8B-B14F-4D97-AF65-F5344CB8AC3E}">
        <p14:creationId xmlns:p14="http://schemas.microsoft.com/office/powerpoint/2010/main" val="3708500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sv-SE"/>
              <a:t>Klicka här för att ändra mall för rubrikformat</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177D0007-D3CE-4079-85DA-67E6F42435AF}" type="datetime1">
              <a:rPr lang="sv-SE" smtClean="0"/>
              <a:t>2019-10-22</a:t>
            </a:fld>
            <a:endParaRPr lang="sv-SE"/>
          </a:p>
        </p:txBody>
      </p:sp>
      <p:sp>
        <p:nvSpPr>
          <p:cNvPr id="5" name="Footer Placeholder 4"/>
          <p:cNvSpPr>
            <a:spLocks noGrp="1"/>
          </p:cNvSpPr>
          <p:nvPr>
            <p:ph type="ftr" sz="quarter" idx="11"/>
          </p:nvPr>
        </p:nvSpPr>
        <p:spPr/>
        <p:txBody>
          <a:bodyPr/>
          <a:lstStyle/>
          <a:p>
            <a:r>
              <a:rPr lang="sv-SE"/>
              <a:t>PRW LiU 2019</a:t>
            </a:r>
          </a:p>
        </p:txBody>
      </p:sp>
      <p:sp>
        <p:nvSpPr>
          <p:cNvPr id="6" name="Slide Number Placeholder 5"/>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1681371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629908AA-DF29-4E74-8797-E985808F7B1C}" type="datetime1">
              <a:rPr lang="sv-SE" smtClean="0"/>
              <a:t>2019-10-22</a:t>
            </a:fld>
            <a:endParaRPr lang="sv-SE"/>
          </a:p>
        </p:txBody>
      </p:sp>
      <p:sp>
        <p:nvSpPr>
          <p:cNvPr id="6" name="Footer Placeholder 5"/>
          <p:cNvSpPr>
            <a:spLocks noGrp="1"/>
          </p:cNvSpPr>
          <p:nvPr>
            <p:ph type="ftr" sz="quarter" idx="11"/>
          </p:nvPr>
        </p:nvSpPr>
        <p:spPr/>
        <p:txBody>
          <a:bodyPr/>
          <a:lstStyle/>
          <a:p>
            <a:r>
              <a:rPr lang="sv-SE"/>
              <a:t>PRW LiU 2019</a:t>
            </a:r>
          </a:p>
        </p:txBody>
      </p:sp>
      <p:sp>
        <p:nvSpPr>
          <p:cNvPr id="7" name="Slide Number Placeholder 6"/>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1485866953"/>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sv-SE"/>
              <a:t>Klicka här för att ändra mall för rubrikformat</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629908AA-DF29-4E74-8797-E985808F7B1C}" type="datetime1">
              <a:rPr lang="sv-SE" smtClean="0"/>
              <a:t>2019-10-22</a:t>
            </a:fld>
            <a:endParaRPr lang="sv-SE"/>
          </a:p>
        </p:txBody>
      </p:sp>
      <p:sp>
        <p:nvSpPr>
          <p:cNvPr id="5" name="Footer Placeholder 4"/>
          <p:cNvSpPr>
            <a:spLocks noGrp="1"/>
          </p:cNvSpPr>
          <p:nvPr>
            <p:ph type="ftr" sz="quarter" idx="11"/>
          </p:nvPr>
        </p:nvSpPr>
        <p:spPr/>
        <p:txBody>
          <a:bodyPr/>
          <a:lstStyle/>
          <a:p>
            <a:r>
              <a:rPr lang="sv-SE"/>
              <a:t>PRW LiU 2019</a:t>
            </a:r>
          </a:p>
        </p:txBody>
      </p:sp>
      <p:sp>
        <p:nvSpPr>
          <p:cNvPr id="6" name="Slide Number Placeholder 5"/>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488195190"/>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sv-SE"/>
              <a:t>Klicka här för att ändra mall för rubrikformat</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sv-SE"/>
              <a:t>Klicka här för att ändra format på bakgrundstexten</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629908AA-DF29-4E74-8797-E985808F7B1C}" type="datetime1">
              <a:rPr lang="sv-SE" smtClean="0"/>
              <a:t>2019-10-22</a:t>
            </a:fld>
            <a:endParaRPr lang="sv-SE"/>
          </a:p>
        </p:txBody>
      </p:sp>
      <p:sp>
        <p:nvSpPr>
          <p:cNvPr id="5" name="Footer Placeholder 4"/>
          <p:cNvSpPr>
            <a:spLocks noGrp="1"/>
          </p:cNvSpPr>
          <p:nvPr>
            <p:ph type="ftr" sz="quarter" idx="11"/>
          </p:nvPr>
        </p:nvSpPr>
        <p:spPr/>
        <p:txBody>
          <a:bodyPr/>
          <a:lstStyle/>
          <a:p>
            <a:r>
              <a:rPr lang="sv-SE"/>
              <a:t>PRW LiU 2019</a:t>
            </a:r>
          </a:p>
        </p:txBody>
      </p:sp>
      <p:sp>
        <p:nvSpPr>
          <p:cNvPr id="6" name="Slide Number Placeholder 5"/>
          <p:cNvSpPr>
            <a:spLocks noGrp="1"/>
          </p:cNvSpPr>
          <p:nvPr>
            <p:ph type="sldNum" sz="quarter" idx="12"/>
          </p:nvPr>
        </p:nvSpPr>
        <p:spPr/>
        <p:txBody>
          <a:bodyPr/>
          <a:lstStyle/>
          <a:p>
            <a:fld id="{B023CEE1-1EED-41D5-99C0-041DFE167745}" type="slidenum">
              <a:rPr lang="sv-SE" smtClean="0"/>
              <a:t>‹#›</a:t>
            </a:fld>
            <a:endParaRPr lang="sv-SE"/>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581102882"/>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629908AA-DF29-4E74-8797-E985808F7B1C}" type="datetime1">
              <a:rPr lang="sv-SE" smtClean="0"/>
              <a:t>2019-10-22</a:t>
            </a:fld>
            <a:endParaRPr lang="sv-SE"/>
          </a:p>
        </p:txBody>
      </p:sp>
      <p:sp>
        <p:nvSpPr>
          <p:cNvPr id="5" name="Footer Placeholder 4"/>
          <p:cNvSpPr>
            <a:spLocks noGrp="1"/>
          </p:cNvSpPr>
          <p:nvPr>
            <p:ph type="ftr" sz="quarter" idx="11"/>
          </p:nvPr>
        </p:nvSpPr>
        <p:spPr/>
        <p:txBody>
          <a:bodyPr/>
          <a:lstStyle/>
          <a:p>
            <a:r>
              <a:rPr lang="sv-SE"/>
              <a:t>PRW LiU 2019</a:t>
            </a:r>
          </a:p>
        </p:txBody>
      </p:sp>
      <p:sp>
        <p:nvSpPr>
          <p:cNvPr id="6" name="Slide Number Placeholder 5"/>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362554598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sv-SE"/>
              <a:t>Klicka här för att ändra mall för rubrikformat</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29908AA-DF29-4E74-8797-E985808F7B1C}" type="datetime1">
              <a:rPr lang="sv-SE" smtClean="0"/>
              <a:t>2019-10-22</a:t>
            </a:fld>
            <a:endParaRPr lang="sv-SE"/>
          </a:p>
        </p:txBody>
      </p:sp>
      <p:sp>
        <p:nvSpPr>
          <p:cNvPr id="4" name="Footer Placeholder 4"/>
          <p:cNvSpPr>
            <a:spLocks noGrp="1"/>
          </p:cNvSpPr>
          <p:nvPr>
            <p:ph type="ftr" sz="quarter" idx="11"/>
          </p:nvPr>
        </p:nvSpPr>
        <p:spPr/>
        <p:txBody>
          <a:bodyPr/>
          <a:lstStyle/>
          <a:p>
            <a:r>
              <a:rPr lang="sv-SE"/>
              <a:t>PRW LiU 2019</a:t>
            </a:r>
          </a:p>
        </p:txBody>
      </p:sp>
      <p:sp>
        <p:nvSpPr>
          <p:cNvPr id="6" name="Slide Number Placeholder 5"/>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480741694"/>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kolum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sv-SE"/>
              <a:t>Klicka här för att ändra mall för rubrikformat</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29908AA-DF29-4E74-8797-E985808F7B1C}" type="datetime1">
              <a:rPr lang="sv-SE" smtClean="0"/>
              <a:t>2019-10-22</a:t>
            </a:fld>
            <a:endParaRPr lang="sv-SE"/>
          </a:p>
        </p:txBody>
      </p:sp>
      <p:sp>
        <p:nvSpPr>
          <p:cNvPr id="4" name="Footer Placeholder 4"/>
          <p:cNvSpPr>
            <a:spLocks noGrp="1"/>
          </p:cNvSpPr>
          <p:nvPr>
            <p:ph type="ftr" sz="quarter" idx="11"/>
          </p:nvPr>
        </p:nvSpPr>
        <p:spPr/>
        <p:txBody>
          <a:bodyPr/>
          <a:lstStyle/>
          <a:p>
            <a:r>
              <a:rPr lang="sv-SE"/>
              <a:t>PRW LiU 2019</a:t>
            </a:r>
          </a:p>
        </p:txBody>
      </p:sp>
      <p:sp>
        <p:nvSpPr>
          <p:cNvPr id="6" name="Slide Number Placeholder 5"/>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2568817849"/>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nchor="t" anchorCtr="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1F7EE714-2056-4E31-97E2-90B363210B19}" type="datetime1">
              <a:rPr lang="sv-SE" smtClean="0"/>
              <a:t>2019-10-22</a:t>
            </a:fld>
            <a:endParaRPr lang="sv-SE"/>
          </a:p>
        </p:txBody>
      </p:sp>
      <p:sp>
        <p:nvSpPr>
          <p:cNvPr id="5" name="Footer Placeholder 4"/>
          <p:cNvSpPr>
            <a:spLocks noGrp="1"/>
          </p:cNvSpPr>
          <p:nvPr>
            <p:ph type="ftr" sz="quarter" idx="11"/>
          </p:nvPr>
        </p:nvSpPr>
        <p:spPr/>
        <p:txBody>
          <a:bodyPr/>
          <a:lstStyle/>
          <a:p>
            <a:r>
              <a:rPr lang="sv-SE"/>
              <a:t>PRW LiU 2019</a:t>
            </a:r>
          </a:p>
        </p:txBody>
      </p:sp>
      <p:sp>
        <p:nvSpPr>
          <p:cNvPr id="6" name="Slide Number Placeholder 5"/>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5414679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BC25E10-441F-4A52-883B-A21CC77E0FC0}" type="datetime1">
              <a:rPr lang="sv-SE" smtClean="0"/>
              <a:t>2019-10-22</a:t>
            </a:fld>
            <a:endParaRPr lang="sv-SE"/>
          </a:p>
        </p:txBody>
      </p:sp>
      <p:sp>
        <p:nvSpPr>
          <p:cNvPr id="5" name="Footer Placeholder 4"/>
          <p:cNvSpPr>
            <a:spLocks noGrp="1"/>
          </p:cNvSpPr>
          <p:nvPr>
            <p:ph type="ftr" sz="quarter" idx="11"/>
          </p:nvPr>
        </p:nvSpPr>
        <p:spPr/>
        <p:txBody>
          <a:bodyPr/>
          <a:lstStyle/>
          <a:p>
            <a:r>
              <a:rPr lang="sv-SE"/>
              <a:t>PRW LiU 2019</a:t>
            </a:r>
          </a:p>
        </p:txBody>
      </p:sp>
      <p:sp>
        <p:nvSpPr>
          <p:cNvPr id="6" name="Slide Number Placeholder 5"/>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867915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3"/>
          <p:cNvSpPr>
            <a:spLocks noGrp="1"/>
          </p:cNvSpPr>
          <p:nvPr>
            <p:ph type="dt" sz="half" idx="10"/>
          </p:nvPr>
        </p:nvSpPr>
        <p:spPr/>
        <p:txBody>
          <a:bodyPr/>
          <a:lstStyle/>
          <a:p>
            <a:fld id="{A72B2773-D0D4-477E-9830-F39B2558CAAD}" type="datetime1">
              <a:rPr lang="sv-SE" smtClean="0"/>
              <a:t>2019-10-22</a:t>
            </a:fld>
            <a:endParaRPr lang="sv-SE"/>
          </a:p>
        </p:txBody>
      </p:sp>
      <p:sp>
        <p:nvSpPr>
          <p:cNvPr id="5" name="Footer Placeholder 4"/>
          <p:cNvSpPr>
            <a:spLocks noGrp="1"/>
          </p:cNvSpPr>
          <p:nvPr>
            <p:ph type="ftr" sz="quarter" idx="11"/>
          </p:nvPr>
        </p:nvSpPr>
        <p:spPr/>
        <p:txBody>
          <a:bodyPr/>
          <a:lstStyle/>
          <a:p>
            <a:r>
              <a:rPr lang="sv-SE"/>
              <a:t>PRW LiU 2019</a:t>
            </a:r>
          </a:p>
        </p:txBody>
      </p:sp>
      <p:sp>
        <p:nvSpPr>
          <p:cNvPr id="6" name="Slide Number Placeholder 5"/>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2903420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C6DFC38E-9647-422D-BA51-92E3DB42C3CC}" type="datetime1">
              <a:rPr lang="sv-SE" smtClean="0"/>
              <a:t>2019-10-22</a:t>
            </a:fld>
            <a:endParaRPr lang="sv-SE"/>
          </a:p>
        </p:txBody>
      </p:sp>
      <p:sp>
        <p:nvSpPr>
          <p:cNvPr id="5" name="Footer Placeholder 4"/>
          <p:cNvSpPr>
            <a:spLocks noGrp="1"/>
          </p:cNvSpPr>
          <p:nvPr>
            <p:ph type="ftr" sz="quarter" idx="11"/>
          </p:nvPr>
        </p:nvSpPr>
        <p:spPr/>
        <p:txBody>
          <a:bodyPr/>
          <a:lstStyle/>
          <a:p>
            <a:r>
              <a:rPr lang="sv-SE"/>
              <a:t>PRW LiU 2019</a:t>
            </a:r>
          </a:p>
        </p:txBody>
      </p:sp>
      <p:sp>
        <p:nvSpPr>
          <p:cNvPr id="6" name="Slide Number Placeholder 5"/>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3255092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811B0258-EE44-45FF-AD3A-6431398916B8}" type="datetime1">
              <a:rPr lang="sv-SE" smtClean="0"/>
              <a:t>2019-10-22</a:t>
            </a:fld>
            <a:endParaRPr lang="sv-SE"/>
          </a:p>
        </p:txBody>
      </p:sp>
      <p:sp>
        <p:nvSpPr>
          <p:cNvPr id="6" name="Footer Placeholder 5"/>
          <p:cNvSpPr>
            <a:spLocks noGrp="1"/>
          </p:cNvSpPr>
          <p:nvPr>
            <p:ph type="ftr" sz="quarter" idx="11"/>
          </p:nvPr>
        </p:nvSpPr>
        <p:spPr/>
        <p:txBody>
          <a:bodyPr/>
          <a:lstStyle/>
          <a:p>
            <a:r>
              <a:rPr lang="sv-SE"/>
              <a:t>PRW LiU 2019</a:t>
            </a:r>
          </a:p>
        </p:txBody>
      </p:sp>
      <p:sp>
        <p:nvSpPr>
          <p:cNvPr id="7" name="Slide Number Placeholder 6"/>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772460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mall för rubrikformat</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8CCFC915-A709-49AF-8967-4B32A9102A3A}" type="datetime1">
              <a:rPr lang="sv-SE" smtClean="0"/>
              <a:t>2019-10-22</a:t>
            </a:fld>
            <a:endParaRPr lang="sv-SE"/>
          </a:p>
        </p:txBody>
      </p:sp>
      <p:sp>
        <p:nvSpPr>
          <p:cNvPr id="8" name="Footer Placeholder 7"/>
          <p:cNvSpPr>
            <a:spLocks noGrp="1"/>
          </p:cNvSpPr>
          <p:nvPr>
            <p:ph type="ftr" sz="quarter" idx="11"/>
          </p:nvPr>
        </p:nvSpPr>
        <p:spPr/>
        <p:txBody>
          <a:bodyPr/>
          <a:lstStyle/>
          <a:p>
            <a:r>
              <a:rPr lang="sv-SE"/>
              <a:t>PRW LiU 2019</a:t>
            </a:r>
          </a:p>
        </p:txBody>
      </p:sp>
      <p:sp>
        <p:nvSpPr>
          <p:cNvPr id="9" name="Slide Number Placeholder 8"/>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2559103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7" name="Date Placeholder 2"/>
          <p:cNvSpPr>
            <a:spLocks noGrp="1"/>
          </p:cNvSpPr>
          <p:nvPr>
            <p:ph type="dt" sz="half" idx="10"/>
          </p:nvPr>
        </p:nvSpPr>
        <p:spPr/>
        <p:txBody>
          <a:bodyPr/>
          <a:lstStyle/>
          <a:p>
            <a:fld id="{F306CD28-633B-4355-BB85-C6A758CFAEA9}" type="datetime1">
              <a:rPr lang="sv-SE" smtClean="0"/>
              <a:t>2019-10-22</a:t>
            </a:fld>
            <a:endParaRPr lang="sv-SE"/>
          </a:p>
        </p:txBody>
      </p:sp>
      <p:sp>
        <p:nvSpPr>
          <p:cNvPr id="5" name="Footer Placeholder 3"/>
          <p:cNvSpPr>
            <a:spLocks noGrp="1"/>
          </p:cNvSpPr>
          <p:nvPr>
            <p:ph type="ftr" sz="quarter" idx="11"/>
          </p:nvPr>
        </p:nvSpPr>
        <p:spPr/>
        <p:txBody>
          <a:bodyPr/>
          <a:lstStyle/>
          <a:p>
            <a:r>
              <a:rPr lang="sv-SE"/>
              <a:t>PRW LiU 2019</a:t>
            </a:r>
          </a:p>
        </p:txBody>
      </p:sp>
      <p:sp>
        <p:nvSpPr>
          <p:cNvPr id="6" name="Slide Number Placeholder 4"/>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2265848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652E6CB-86D2-4F27-9336-209FCBB157F3}" type="datetime1">
              <a:rPr lang="sv-SE" smtClean="0"/>
              <a:t>2019-10-22</a:t>
            </a:fld>
            <a:endParaRPr lang="sv-SE"/>
          </a:p>
        </p:txBody>
      </p:sp>
      <p:sp>
        <p:nvSpPr>
          <p:cNvPr id="5" name="Footer Placeholder 2"/>
          <p:cNvSpPr>
            <a:spLocks noGrp="1"/>
          </p:cNvSpPr>
          <p:nvPr>
            <p:ph type="ftr" sz="quarter" idx="11"/>
          </p:nvPr>
        </p:nvSpPr>
        <p:spPr/>
        <p:txBody>
          <a:bodyPr/>
          <a:lstStyle/>
          <a:p>
            <a:r>
              <a:rPr lang="sv-SE"/>
              <a:t>PRW LiU 2019</a:t>
            </a:r>
          </a:p>
        </p:txBody>
      </p:sp>
      <p:sp>
        <p:nvSpPr>
          <p:cNvPr id="6" name="Slide Number Placeholder 3"/>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808663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sv-SE"/>
              <a:t>Klicka här för att ändra mall för rubrikformat</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7" name="Date Placeholder 4"/>
          <p:cNvSpPr>
            <a:spLocks noGrp="1"/>
          </p:cNvSpPr>
          <p:nvPr>
            <p:ph type="dt" sz="half" idx="10"/>
          </p:nvPr>
        </p:nvSpPr>
        <p:spPr/>
        <p:txBody>
          <a:bodyPr/>
          <a:lstStyle/>
          <a:p>
            <a:fld id="{6EED237B-C2B2-44B8-8933-74D6F8130F55}" type="datetime1">
              <a:rPr lang="sv-SE" smtClean="0"/>
              <a:t>2019-10-22</a:t>
            </a:fld>
            <a:endParaRPr lang="sv-SE"/>
          </a:p>
        </p:txBody>
      </p:sp>
      <p:sp>
        <p:nvSpPr>
          <p:cNvPr id="5" name="Footer Placeholder 5"/>
          <p:cNvSpPr>
            <a:spLocks noGrp="1"/>
          </p:cNvSpPr>
          <p:nvPr>
            <p:ph type="ftr" sz="quarter" idx="11"/>
          </p:nvPr>
        </p:nvSpPr>
        <p:spPr/>
        <p:txBody>
          <a:bodyPr/>
          <a:lstStyle/>
          <a:p>
            <a:r>
              <a:rPr lang="sv-SE"/>
              <a:t>PRW LiU 2019</a:t>
            </a:r>
          </a:p>
        </p:txBody>
      </p:sp>
      <p:sp>
        <p:nvSpPr>
          <p:cNvPr id="6" name="Slide Number Placeholder 6"/>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2027989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6070DC3-2550-4CD1-A8D1-068F3CE41C4C}" type="datetime1">
              <a:rPr lang="sv-SE" smtClean="0"/>
              <a:t>2019-10-22</a:t>
            </a:fld>
            <a:endParaRPr lang="sv-SE"/>
          </a:p>
        </p:txBody>
      </p:sp>
      <p:sp>
        <p:nvSpPr>
          <p:cNvPr id="6" name="Footer Placeholder 5"/>
          <p:cNvSpPr>
            <a:spLocks noGrp="1"/>
          </p:cNvSpPr>
          <p:nvPr>
            <p:ph type="ftr" sz="quarter" idx="11"/>
          </p:nvPr>
        </p:nvSpPr>
        <p:spPr/>
        <p:txBody>
          <a:bodyPr/>
          <a:lstStyle/>
          <a:p>
            <a:r>
              <a:rPr lang="sv-SE"/>
              <a:t>PRW LiU 2019</a:t>
            </a:r>
          </a:p>
        </p:txBody>
      </p:sp>
      <p:sp>
        <p:nvSpPr>
          <p:cNvPr id="7" name="Slide Number Placeholder 6"/>
          <p:cNvSpPr>
            <a:spLocks noGrp="1"/>
          </p:cNvSpPr>
          <p:nvPr>
            <p:ph type="sldNum" sz="quarter" idx="12"/>
          </p:nvPr>
        </p:nvSpPr>
        <p:spPr/>
        <p:txBody>
          <a:bodyPr/>
          <a:lstStyle/>
          <a:p>
            <a:fld id="{B023CEE1-1EED-41D5-99C0-041DFE167745}" type="slidenum">
              <a:rPr lang="sv-SE" smtClean="0"/>
              <a:t>‹#›</a:t>
            </a:fld>
            <a:endParaRPr lang="sv-SE"/>
          </a:p>
        </p:txBody>
      </p:sp>
    </p:spTree>
    <p:extLst>
      <p:ext uri="{BB962C8B-B14F-4D97-AF65-F5344CB8AC3E}">
        <p14:creationId xmlns:p14="http://schemas.microsoft.com/office/powerpoint/2010/main" val="728288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29908AA-DF29-4E74-8797-E985808F7B1C}" type="datetime1">
              <a:rPr lang="sv-SE" smtClean="0"/>
              <a:t>2019-10-22</a:t>
            </a:fld>
            <a:endParaRPr lang="sv-SE"/>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sv-SE"/>
              <a:t>PRW LiU 2019</a:t>
            </a: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B023CEE1-1EED-41D5-99C0-041DFE167745}" type="slidenum">
              <a:rPr lang="sv-SE" smtClean="0"/>
              <a:t>‹#›</a:t>
            </a:fld>
            <a:endParaRPr lang="sv-SE"/>
          </a:p>
        </p:txBody>
      </p:sp>
    </p:spTree>
    <p:extLst>
      <p:ext uri="{BB962C8B-B14F-4D97-AF65-F5344CB8AC3E}">
        <p14:creationId xmlns:p14="http://schemas.microsoft.com/office/powerpoint/2010/main" val="3653509565"/>
      </p:ext>
    </p:extLst>
  </p:cSld>
  <p:clrMap bg1="dk1" tx1="lt1" bg2="dk2" tx2="lt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p:hf hd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Semesterlagen (1977:480)</a:t>
            </a:r>
          </a:p>
        </p:txBody>
      </p:sp>
      <p:sp>
        <p:nvSpPr>
          <p:cNvPr id="3" name="Platshållare för innehåll 2"/>
          <p:cNvSpPr>
            <a:spLocks noGrp="1"/>
          </p:cNvSpPr>
          <p:nvPr>
            <p:ph idx="1"/>
          </p:nvPr>
        </p:nvSpPr>
        <p:spPr/>
        <p:txBody>
          <a:bodyPr>
            <a:normAutofit fontScale="92500" lnSpcReduction="10000"/>
          </a:bodyPr>
          <a:lstStyle/>
          <a:p>
            <a:r>
              <a:rPr lang="sv-SE" b="1"/>
              <a:t>Semesterlagen</a:t>
            </a:r>
            <a:r>
              <a:rPr lang="sv-SE"/>
              <a:t> är en lag som ger den anställde rätt till semester, semester är en rätt att vara ledig från arbetet</a:t>
            </a:r>
          </a:p>
          <a:p>
            <a:r>
              <a:rPr lang="sv-SE"/>
              <a:t>Lagen skiljer mellan  rätt till semester och rätt till lön under semesterledigheten</a:t>
            </a:r>
          </a:p>
          <a:p>
            <a:r>
              <a:rPr lang="sv-SE"/>
              <a:t>Arbetstagare har rätt till </a:t>
            </a:r>
            <a:r>
              <a:rPr lang="sv-SE" b="1"/>
              <a:t>25 dagars semester </a:t>
            </a:r>
            <a:r>
              <a:rPr lang="sv-SE"/>
              <a:t>om hen anställts senast 31 augusti under semesteråret (1 april tom 31 mars). Intjänandeår (rätt till betald semester) är 1 april till 31 mars  året innan semesteråret. </a:t>
            </a:r>
          </a:p>
          <a:p>
            <a:r>
              <a:rPr lang="sv-SE"/>
              <a:t>Alla anställda har rätt till semester, korttidsanställda kan ha avtal(individuella eller kollektivavtal)som inte ger rätt till ledighet, i stället har hen rätt till semesterersättning</a:t>
            </a:r>
          </a:p>
        </p:txBody>
      </p:sp>
      <p:sp>
        <p:nvSpPr>
          <p:cNvPr id="4" name="Platshållare för sidfot 3"/>
          <p:cNvSpPr>
            <a:spLocks noGrp="1"/>
          </p:cNvSpPr>
          <p:nvPr>
            <p:ph type="ftr" sz="quarter" idx="11"/>
          </p:nvPr>
        </p:nvSpPr>
        <p:spPr/>
        <p:txBody>
          <a:bodyPr/>
          <a:lstStyle/>
          <a:p>
            <a:r>
              <a:rPr lang="sv-SE"/>
              <a:t>PRW LiU 2019</a:t>
            </a:r>
          </a:p>
        </p:txBody>
      </p:sp>
      <p:sp>
        <p:nvSpPr>
          <p:cNvPr id="5" name="Platshållare för bildnummer 4"/>
          <p:cNvSpPr>
            <a:spLocks noGrp="1"/>
          </p:cNvSpPr>
          <p:nvPr>
            <p:ph type="sldNum" sz="quarter" idx="12"/>
          </p:nvPr>
        </p:nvSpPr>
        <p:spPr/>
        <p:txBody>
          <a:bodyPr/>
          <a:lstStyle/>
          <a:p>
            <a:fld id="{B023CEE1-1EED-41D5-99C0-041DFE167745}" type="slidenum">
              <a:rPr lang="sv-SE" smtClean="0"/>
              <a:t>1</a:t>
            </a:fld>
            <a:endParaRPr lang="sv-SE"/>
          </a:p>
        </p:txBody>
      </p:sp>
    </p:spTree>
    <p:extLst>
      <p:ext uri="{BB962C8B-B14F-4D97-AF65-F5344CB8AC3E}">
        <p14:creationId xmlns:p14="http://schemas.microsoft.com/office/powerpoint/2010/main" val="3319559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Några ledighetsdagar</a:t>
            </a:r>
          </a:p>
        </p:txBody>
      </p:sp>
      <p:sp>
        <p:nvSpPr>
          <p:cNvPr id="3" name="Platshållare för innehåll 2"/>
          <p:cNvSpPr>
            <a:spLocks noGrp="1"/>
          </p:cNvSpPr>
          <p:nvPr>
            <p:ph idx="1"/>
          </p:nvPr>
        </p:nvSpPr>
        <p:spPr/>
        <p:txBody>
          <a:bodyPr>
            <a:normAutofit/>
          </a:bodyPr>
          <a:lstStyle/>
          <a:p>
            <a:r>
              <a:rPr lang="sv-SE"/>
              <a:t>Lag (1997:1293)om rätt till ledighet för att bedriva näringsverksamhet</a:t>
            </a:r>
          </a:p>
          <a:p>
            <a:r>
              <a:rPr lang="sv-SE"/>
              <a:t>Lag (1998:209)om rätt till ledighet av trängande familjeskäl</a:t>
            </a:r>
          </a:p>
          <a:p>
            <a:r>
              <a:rPr lang="sv-SE"/>
              <a:t>Lag om rätt till ledighet för att på grund av sjukdom prova annat arbete</a:t>
            </a:r>
          </a:p>
          <a:p>
            <a:r>
              <a:rPr lang="sv-SE"/>
              <a:t>Lag om totalförsvarsplikt</a:t>
            </a:r>
          </a:p>
          <a:p>
            <a:r>
              <a:rPr lang="sv-SE"/>
              <a:t>Lag om vissa försvarsmaktsanställningar (innehåller bl.a. rätt till ledighet från arbetstagarens civila arbetsgivare)</a:t>
            </a:r>
          </a:p>
        </p:txBody>
      </p:sp>
      <p:sp>
        <p:nvSpPr>
          <p:cNvPr id="4" name="Platshållare för sidfot 3"/>
          <p:cNvSpPr>
            <a:spLocks noGrp="1"/>
          </p:cNvSpPr>
          <p:nvPr>
            <p:ph type="ftr" sz="quarter" idx="11"/>
          </p:nvPr>
        </p:nvSpPr>
        <p:spPr/>
        <p:txBody>
          <a:bodyPr/>
          <a:lstStyle/>
          <a:p>
            <a:r>
              <a:rPr lang="sv-SE"/>
              <a:t>PRW LiU 2019</a:t>
            </a:r>
          </a:p>
        </p:txBody>
      </p:sp>
      <p:sp>
        <p:nvSpPr>
          <p:cNvPr id="5" name="Platshållare för bildnummer 4"/>
          <p:cNvSpPr>
            <a:spLocks noGrp="1"/>
          </p:cNvSpPr>
          <p:nvPr>
            <p:ph type="sldNum" sz="quarter" idx="12"/>
          </p:nvPr>
        </p:nvSpPr>
        <p:spPr/>
        <p:txBody>
          <a:bodyPr/>
          <a:lstStyle/>
          <a:p>
            <a:fld id="{B023CEE1-1EED-41D5-99C0-041DFE167745}" type="slidenum">
              <a:rPr lang="sv-SE" smtClean="0"/>
              <a:t>10</a:t>
            </a:fld>
            <a:endParaRPr lang="sv-SE"/>
          </a:p>
        </p:txBody>
      </p:sp>
    </p:spTree>
    <p:extLst>
      <p:ext uri="{BB962C8B-B14F-4D97-AF65-F5344CB8AC3E}">
        <p14:creationId xmlns:p14="http://schemas.microsoft.com/office/powerpoint/2010/main" val="2091834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Ledighetslagar </a:t>
            </a:r>
            <a:r>
              <a:rPr lang="sv-SE" sz="2800"/>
              <a:t>forts.</a:t>
            </a:r>
          </a:p>
        </p:txBody>
      </p:sp>
      <p:sp>
        <p:nvSpPr>
          <p:cNvPr id="3" name="Platshållare för innehåll 2"/>
          <p:cNvSpPr>
            <a:spLocks noGrp="1"/>
          </p:cNvSpPr>
          <p:nvPr>
            <p:ph idx="1"/>
          </p:nvPr>
        </p:nvSpPr>
        <p:spPr/>
        <p:txBody>
          <a:bodyPr/>
          <a:lstStyle/>
          <a:p>
            <a:r>
              <a:rPr lang="sv-SE"/>
              <a:t>Lag (1998:1465) om närståendevård</a:t>
            </a:r>
          </a:p>
          <a:p>
            <a:r>
              <a:rPr lang="sv-SE"/>
              <a:t>”SFI” lagen (1986:163) rätt till ledighete för svenskundervisning</a:t>
            </a:r>
          </a:p>
          <a:p>
            <a:endParaRPr lang="sv-SE"/>
          </a:p>
          <a:p>
            <a:r>
              <a:rPr lang="sv-SE" b="1"/>
              <a:t>Fler ledighetslagar, förordningar och kollektivavtal som ger rätt till och förutsättningar för ledighet finns!</a:t>
            </a:r>
          </a:p>
        </p:txBody>
      </p:sp>
      <p:sp>
        <p:nvSpPr>
          <p:cNvPr id="4" name="Platshållare för sidfot 3"/>
          <p:cNvSpPr>
            <a:spLocks noGrp="1"/>
          </p:cNvSpPr>
          <p:nvPr>
            <p:ph type="ftr" sz="quarter" idx="11"/>
          </p:nvPr>
        </p:nvSpPr>
        <p:spPr/>
        <p:txBody>
          <a:bodyPr/>
          <a:lstStyle/>
          <a:p>
            <a:r>
              <a:rPr lang="sv-SE"/>
              <a:t>PRW LiU 2019</a:t>
            </a:r>
          </a:p>
        </p:txBody>
      </p:sp>
      <p:sp>
        <p:nvSpPr>
          <p:cNvPr id="5" name="Platshållare för bildnummer 4"/>
          <p:cNvSpPr>
            <a:spLocks noGrp="1"/>
          </p:cNvSpPr>
          <p:nvPr>
            <p:ph type="sldNum" sz="quarter" idx="12"/>
          </p:nvPr>
        </p:nvSpPr>
        <p:spPr/>
        <p:txBody>
          <a:bodyPr/>
          <a:lstStyle/>
          <a:p>
            <a:fld id="{B023CEE1-1EED-41D5-99C0-041DFE167745}" type="slidenum">
              <a:rPr lang="sv-SE" smtClean="0"/>
              <a:t>11</a:t>
            </a:fld>
            <a:endParaRPr lang="sv-SE"/>
          </a:p>
        </p:txBody>
      </p:sp>
    </p:spTree>
    <p:extLst>
      <p:ext uri="{BB962C8B-B14F-4D97-AF65-F5344CB8AC3E}">
        <p14:creationId xmlns:p14="http://schemas.microsoft.com/office/powerpoint/2010/main" val="2856209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Semesterlagen forts.</a:t>
            </a:r>
          </a:p>
        </p:txBody>
      </p:sp>
      <p:sp>
        <p:nvSpPr>
          <p:cNvPr id="3" name="Platshållare för innehåll 2"/>
          <p:cNvSpPr>
            <a:spLocks noGrp="1"/>
          </p:cNvSpPr>
          <p:nvPr>
            <p:ph idx="1"/>
          </p:nvPr>
        </p:nvSpPr>
        <p:spPr/>
        <p:txBody>
          <a:bodyPr>
            <a:normAutofit/>
          </a:bodyPr>
          <a:lstStyle/>
          <a:p>
            <a:r>
              <a:rPr lang="sv-SE"/>
              <a:t>Semesterns förläggning sker i enlighet med MBL:s förhandlingsregler. I princip har den anställde rätt till fyra veckors sammanhängande semesterledighet under juni tom augusti</a:t>
            </a:r>
          </a:p>
          <a:p>
            <a:r>
              <a:rPr lang="sv-SE"/>
              <a:t>Semesterlönen beräknas enligt sammalöneregeln    (ord. lön plus semesterersättning)eller procentregeln(12 %)</a:t>
            </a:r>
          </a:p>
          <a:p>
            <a:r>
              <a:rPr lang="sv-SE"/>
              <a:t>Viss frånvaro från arbetet är semestergrundande</a:t>
            </a:r>
          </a:p>
          <a:p>
            <a:r>
              <a:rPr lang="sv-SE"/>
              <a:t>Stora delar av semesterlagen är dispositiv och kan ändras(göras både bättre eller i vissa fall sämre än lagen) genom centrala kollektivavtal</a:t>
            </a:r>
          </a:p>
        </p:txBody>
      </p:sp>
      <p:sp>
        <p:nvSpPr>
          <p:cNvPr id="4" name="Platshållare för sidfot 3"/>
          <p:cNvSpPr>
            <a:spLocks noGrp="1"/>
          </p:cNvSpPr>
          <p:nvPr>
            <p:ph type="ftr" sz="quarter" idx="11"/>
          </p:nvPr>
        </p:nvSpPr>
        <p:spPr/>
        <p:txBody>
          <a:bodyPr/>
          <a:lstStyle/>
          <a:p>
            <a:r>
              <a:rPr lang="sv-SE"/>
              <a:t>PRW LiU 2019</a:t>
            </a:r>
          </a:p>
        </p:txBody>
      </p:sp>
      <p:sp>
        <p:nvSpPr>
          <p:cNvPr id="5" name="Platshållare för bildnummer 4"/>
          <p:cNvSpPr>
            <a:spLocks noGrp="1"/>
          </p:cNvSpPr>
          <p:nvPr>
            <p:ph type="sldNum" sz="quarter" idx="12"/>
          </p:nvPr>
        </p:nvSpPr>
        <p:spPr/>
        <p:txBody>
          <a:bodyPr/>
          <a:lstStyle/>
          <a:p>
            <a:fld id="{B023CEE1-1EED-41D5-99C0-041DFE167745}" type="slidenum">
              <a:rPr lang="sv-SE" smtClean="0"/>
              <a:t>2</a:t>
            </a:fld>
            <a:endParaRPr lang="sv-SE"/>
          </a:p>
        </p:txBody>
      </p:sp>
    </p:spTree>
    <p:extLst>
      <p:ext uri="{BB962C8B-B14F-4D97-AF65-F5344CB8AC3E}">
        <p14:creationId xmlns:p14="http://schemas.microsoft.com/office/powerpoint/2010/main" val="429901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Semesterlagen forts..</a:t>
            </a:r>
          </a:p>
        </p:txBody>
      </p:sp>
      <p:sp>
        <p:nvSpPr>
          <p:cNvPr id="3" name="Platshållare för innehåll 2"/>
          <p:cNvSpPr>
            <a:spLocks noGrp="1"/>
          </p:cNvSpPr>
          <p:nvPr>
            <p:ph idx="1"/>
          </p:nvPr>
        </p:nvSpPr>
        <p:spPr/>
        <p:txBody>
          <a:bodyPr>
            <a:normAutofit/>
          </a:bodyPr>
          <a:lstStyle/>
          <a:p>
            <a:r>
              <a:rPr lang="sv-SE"/>
              <a:t>Arbetstagare som har rätt till fler än 20 dagars betald semester per år har rätt spara semester till ett senare semesterår</a:t>
            </a:r>
          </a:p>
          <a:p>
            <a:r>
              <a:rPr lang="sv-SE"/>
              <a:t>Rätten att spara semester är tvingande till arbetstagrens förmån</a:t>
            </a:r>
          </a:p>
          <a:p>
            <a:r>
              <a:rPr lang="sv-SE"/>
              <a:t>Semesterns förläggning är en förhandlingsfråga enligt MBL: förhandlingsregelverk</a:t>
            </a:r>
          </a:p>
          <a:p>
            <a:r>
              <a:rPr lang="sv-SE"/>
              <a:t>Arbetstagare är inte skyldig att ta ut obetald semester</a:t>
            </a:r>
          </a:p>
          <a:p>
            <a:r>
              <a:rPr lang="sv-SE"/>
              <a:t>Det är mycket vanligt att ersätta semesterlagen med kollektivavtal</a:t>
            </a:r>
          </a:p>
        </p:txBody>
      </p:sp>
      <p:sp>
        <p:nvSpPr>
          <p:cNvPr id="4" name="Platshållare för sidfot 3"/>
          <p:cNvSpPr>
            <a:spLocks noGrp="1"/>
          </p:cNvSpPr>
          <p:nvPr>
            <p:ph type="ftr" sz="quarter" idx="11"/>
          </p:nvPr>
        </p:nvSpPr>
        <p:spPr/>
        <p:txBody>
          <a:bodyPr/>
          <a:lstStyle/>
          <a:p>
            <a:r>
              <a:rPr lang="sv-SE"/>
              <a:t>PRW LiU 2019</a:t>
            </a:r>
          </a:p>
        </p:txBody>
      </p:sp>
      <p:sp>
        <p:nvSpPr>
          <p:cNvPr id="5" name="Platshållare för bildnummer 4"/>
          <p:cNvSpPr>
            <a:spLocks noGrp="1"/>
          </p:cNvSpPr>
          <p:nvPr>
            <p:ph type="sldNum" sz="quarter" idx="12"/>
          </p:nvPr>
        </p:nvSpPr>
        <p:spPr/>
        <p:txBody>
          <a:bodyPr/>
          <a:lstStyle/>
          <a:p>
            <a:fld id="{B023CEE1-1EED-41D5-99C0-041DFE167745}" type="slidenum">
              <a:rPr lang="sv-SE" smtClean="0"/>
              <a:t>3</a:t>
            </a:fld>
            <a:endParaRPr lang="sv-SE"/>
          </a:p>
        </p:txBody>
      </p:sp>
    </p:spTree>
    <p:extLst>
      <p:ext uri="{BB962C8B-B14F-4D97-AF65-F5344CB8AC3E}">
        <p14:creationId xmlns:p14="http://schemas.microsoft.com/office/powerpoint/2010/main" val="1447564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a:t>Föräldraledighetslagen (1995:584)</a:t>
            </a:r>
          </a:p>
        </p:txBody>
      </p:sp>
      <p:sp>
        <p:nvSpPr>
          <p:cNvPr id="3" name="Platshållare för innehåll 2"/>
          <p:cNvSpPr>
            <a:spLocks noGrp="1"/>
          </p:cNvSpPr>
          <p:nvPr>
            <p:ph idx="1"/>
          </p:nvPr>
        </p:nvSpPr>
        <p:spPr/>
        <p:txBody>
          <a:bodyPr>
            <a:normAutofit/>
          </a:bodyPr>
          <a:lstStyle/>
          <a:p>
            <a:r>
              <a:rPr lang="sv-SE"/>
              <a:t>Lagen ger arbetstagare som är föräldrar rätt att vara helt eller delvis lediga från sin anställning fram till dess att barnet har fyllt ett och ett halvt år, oavsett om föräldern får föräldrapenning eller inte.</a:t>
            </a:r>
          </a:p>
          <a:p>
            <a:r>
              <a:rPr lang="sv-SE"/>
              <a:t>Arbetsgivare får inte missgynna en arbetssökande eller en arbetstagare av skäl som har samband med föräldraledighet.</a:t>
            </a:r>
          </a:p>
          <a:p>
            <a:r>
              <a:rPr lang="sv-SE"/>
              <a:t> Rätten att vara föräldraledig finns från och med anställningens första dag. </a:t>
            </a:r>
          </a:p>
          <a:p>
            <a:r>
              <a:rPr lang="sv-SE"/>
              <a:t>Rätt till omplacering för gravida kvinnor (med bibehållna löne- och anställningsvillkor)</a:t>
            </a:r>
          </a:p>
        </p:txBody>
      </p:sp>
      <p:sp>
        <p:nvSpPr>
          <p:cNvPr id="4" name="Platshållare för sidfot 3"/>
          <p:cNvSpPr>
            <a:spLocks noGrp="1"/>
          </p:cNvSpPr>
          <p:nvPr>
            <p:ph type="ftr" sz="quarter" idx="11"/>
          </p:nvPr>
        </p:nvSpPr>
        <p:spPr/>
        <p:txBody>
          <a:bodyPr/>
          <a:lstStyle/>
          <a:p>
            <a:r>
              <a:rPr lang="sv-SE"/>
              <a:t>PRW LiU 2019</a:t>
            </a:r>
          </a:p>
        </p:txBody>
      </p:sp>
      <p:sp>
        <p:nvSpPr>
          <p:cNvPr id="5" name="Platshållare för bildnummer 4"/>
          <p:cNvSpPr>
            <a:spLocks noGrp="1"/>
          </p:cNvSpPr>
          <p:nvPr>
            <p:ph type="sldNum" sz="quarter" idx="12"/>
          </p:nvPr>
        </p:nvSpPr>
        <p:spPr/>
        <p:txBody>
          <a:bodyPr/>
          <a:lstStyle/>
          <a:p>
            <a:fld id="{B023CEE1-1EED-41D5-99C0-041DFE167745}" type="slidenum">
              <a:rPr lang="sv-SE" smtClean="0"/>
              <a:t>4</a:t>
            </a:fld>
            <a:endParaRPr lang="sv-SE"/>
          </a:p>
        </p:txBody>
      </p:sp>
    </p:spTree>
    <p:extLst>
      <p:ext uri="{BB962C8B-B14F-4D97-AF65-F5344CB8AC3E}">
        <p14:creationId xmlns:p14="http://schemas.microsoft.com/office/powerpoint/2010/main" val="3708636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Föräldraledigheter forts.</a:t>
            </a:r>
          </a:p>
        </p:txBody>
      </p:sp>
      <p:sp>
        <p:nvSpPr>
          <p:cNvPr id="3" name="Platshållare för innehåll 2"/>
          <p:cNvSpPr>
            <a:spLocks noGrp="1"/>
          </p:cNvSpPr>
          <p:nvPr>
            <p:ph idx="1"/>
          </p:nvPr>
        </p:nvSpPr>
        <p:spPr>
          <a:xfrm>
            <a:off x="457200" y="1752600"/>
            <a:ext cx="8229600" cy="4628728"/>
          </a:xfrm>
        </p:spPr>
        <p:txBody>
          <a:bodyPr>
            <a:normAutofit fontScale="92500" lnSpcReduction="10000"/>
          </a:bodyPr>
          <a:lstStyle/>
          <a:p>
            <a:endParaRPr lang="sv-SE"/>
          </a:p>
          <a:p>
            <a:r>
              <a:rPr lang="sv-SE"/>
              <a:t> Mammaledighet,  rätt att vara helt ledig i samband med  barns födelse under en sammanhängande tid av minst sju veckor före den beräknade tidpunkten för förlossningen och sju veckor efter förlossningen </a:t>
            </a:r>
          </a:p>
          <a:p>
            <a:r>
              <a:rPr lang="sv-SE"/>
              <a:t>Rätt att ta ut en sammanhängande ledighet eller att dela upp ledigheten på högst tre perioder varje kalenderår. </a:t>
            </a:r>
          </a:p>
          <a:p>
            <a:r>
              <a:rPr lang="sv-SE"/>
              <a:t>Allmän föräldrapenning 480 dagar gemensamt för föräldrarna (minst två månader var för resp. förälder)</a:t>
            </a:r>
          </a:p>
          <a:p>
            <a:r>
              <a:rPr lang="sv-SE"/>
              <a:t>10 pappadagar för fadern i samband med barnets födelse</a:t>
            </a:r>
          </a:p>
          <a:p>
            <a:r>
              <a:rPr lang="sv-SE"/>
              <a:t>Föräldrapenning för tillfällig vård av barn, högst 120 dagar per år och barn</a:t>
            </a:r>
          </a:p>
          <a:p>
            <a:r>
              <a:rPr lang="sv-SE"/>
              <a:t>Föräldraledighetslagen ändras påfallande ofta pga. politiska ställningstaganden och beslut</a:t>
            </a:r>
          </a:p>
        </p:txBody>
      </p:sp>
      <p:sp>
        <p:nvSpPr>
          <p:cNvPr id="4" name="Platshållare för sidfot 3"/>
          <p:cNvSpPr>
            <a:spLocks noGrp="1"/>
          </p:cNvSpPr>
          <p:nvPr>
            <p:ph type="ftr" sz="quarter" idx="11"/>
          </p:nvPr>
        </p:nvSpPr>
        <p:spPr/>
        <p:txBody>
          <a:bodyPr/>
          <a:lstStyle/>
          <a:p>
            <a:r>
              <a:rPr lang="sv-SE"/>
              <a:t>PRW LiU 2019</a:t>
            </a:r>
          </a:p>
        </p:txBody>
      </p:sp>
      <p:sp>
        <p:nvSpPr>
          <p:cNvPr id="5" name="Platshållare för bildnummer 4"/>
          <p:cNvSpPr>
            <a:spLocks noGrp="1"/>
          </p:cNvSpPr>
          <p:nvPr>
            <p:ph type="sldNum" sz="quarter" idx="12"/>
          </p:nvPr>
        </p:nvSpPr>
        <p:spPr/>
        <p:txBody>
          <a:bodyPr/>
          <a:lstStyle/>
          <a:p>
            <a:fld id="{B023CEE1-1EED-41D5-99C0-041DFE167745}" type="slidenum">
              <a:rPr lang="sv-SE" smtClean="0"/>
              <a:t>5</a:t>
            </a:fld>
            <a:endParaRPr lang="sv-SE"/>
          </a:p>
        </p:txBody>
      </p:sp>
    </p:spTree>
    <p:extLst>
      <p:ext uri="{BB962C8B-B14F-4D97-AF65-F5344CB8AC3E}">
        <p14:creationId xmlns:p14="http://schemas.microsoft.com/office/powerpoint/2010/main" val="715736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Studieledighetslag (1974:981)</a:t>
            </a:r>
          </a:p>
        </p:txBody>
      </p:sp>
      <p:sp>
        <p:nvSpPr>
          <p:cNvPr id="3" name="Platshållare för innehåll 2"/>
          <p:cNvSpPr>
            <a:spLocks noGrp="1"/>
          </p:cNvSpPr>
          <p:nvPr>
            <p:ph idx="1"/>
          </p:nvPr>
        </p:nvSpPr>
        <p:spPr/>
        <p:txBody>
          <a:bodyPr>
            <a:normAutofit/>
          </a:bodyPr>
          <a:lstStyle/>
          <a:p>
            <a:r>
              <a:rPr lang="sv-SE"/>
              <a:t>Studieledighetslagen ger arbetstagaren rätt till ledighet för utbildning(utan lön) samt rätt att återgå till arbetet vid studieavbrott eller efter avslutad utbildning med samma eller likvärdiga villkor och arbetsuppgifter. </a:t>
            </a:r>
          </a:p>
          <a:p>
            <a:r>
              <a:rPr lang="sv-SE"/>
              <a:t>Kravet är att man har varit anställd hos arbetsgivaren de senaste sex månaderna. </a:t>
            </a:r>
          </a:p>
          <a:p>
            <a:r>
              <a:rPr lang="sv-SE"/>
              <a:t>Arbetstagaren bestämmer själv vilken utbildning han eller hon vill genomgå, dvs. utbildningen behöver inte vara inom det egna arbetsområdet.</a:t>
            </a:r>
          </a:p>
          <a:p>
            <a:r>
              <a:rPr lang="sv-SE"/>
              <a:t>Rätten till ledighet ska styrkas av arbetstagaren</a:t>
            </a:r>
          </a:p>
        </p:txBody>
      </p:sp>
      <p:sp>
        <p:nvSpPr>
          <p:cNvPr id="4" name="Platshållare för sidfot 3"/>
          <p:cNvSpPr>
            <a:spLocks noGrp="1"/>
          </p:cNvSpPr>
          <p:nvPr>
            <p:ph type="ftr" sz="quarter" idx="11"/>
          </p:nvPr>
        </p:nvSpPr>
        <p:spPr/>
        <p:txBody>
          <a:bodyPr/>
          <a:lstStyle/>
          <a:p>
            <a:r>
              <a:rPr lang="sv-SE"/>
              <a:t>PRW LiU 2019</a:t>
            </a:r>
          </a:p>
        </p:txBody>
      </p:sp>
      <p:sp>
        <p:nvSpPr>
          <p:cNvPr id="5" name="Platshållare för bildnummer 4"/>
          <p:cNvSpPr>
            <a:spLocks noGrp="1"/>
          </p:cNvSpPr>
          <p:nvPr>
            <p:ph type="sldNum" sz="quarter" idx="12"/>
          </p:nvPr>
        </p:nvSpPr>
        <p:spPr/>
        <p:txBody>
          <a:bodyPr/>
          <a:lstStyle/>
          <a:p>
            <a:fld id="{B023CEE1-1EED-41D5-99C0-041DFE167745}" type="slidenum">
              <a:rPr lang="sv-SE" smtClean="0"/>
              <a:t>6</a:t>
            </a:fld>
            <a:endParaRPr lang="sv-SE"/>
          </a:p>
        </p:txBody>
      </p:sp>
    </p:spTree>
    <p:extLst>
      <p:ext uri="{BB962C8B-B14F-4D97-AF65-F5344CB8AC3E}">
        <p14:creationId xmlns:p14="http://schemas.microsoft.com/office/powerpoint/2010/main" val="3798328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arbetstidslagen</a:t>
            </a:r>
          </a:p>
        </p:txBody>
      </p:sp>
      <p:sp>
        <p:nvSpPr>
          <p:cNvPr id="3" name="Platshållare för innehåll 2"/>
          <p:cNvSpPr>
            <a:spLocks noGrp="1"/>
          </p:cNvSpPr>
          <p:nvPr>
            <p:ph idx="1"/>
          </p:nvPr>
        </p:nvSpPr>
        <p:spPr/>
        <p:txBody>
          <a:bodyPr>
            <a:normAutofit/>
          </a:bodyPr>
          <a:lstStyle/>
          <a:p>
            <a:r>
              <a:rPr lang="sv-SE" b="1"/>
              <a:t>Arbetstidslagen</a:t>
            </a:r>
            <a:r>
              <a:rPr lang="sv-SE"/>
              <a:t> (1982:673) är i stort en skyddslagstiftning till arbetstagarnas förmån.</a:t>
            </a:r>
          </a:p>
          <a:p>
            <a:r>
              <a:rPr lang="sv-SE"/>
              <a:t>Lagens skyddsregler anger bland annat hur mycket man får arbeta per dygn(dygnsvila 11 tim. per 24 timmarsperiod), per vecka(normalt 40 tim.) (veckovila 36 tim. per 7 dagarsperiod.) och per år, samt i vilken utsträckning man måste ha rast (efter max 6 timmars arbete). ATL reglerar även övertid och mertid (vid deltidsanställning).</a:t>
            </a:r>
          </a:p>
          <a:p>
            <a:r>
              <a:rPr lang="sv-SE"/>
              <a:t>ATL är i stora delar dispositiv vilket innebär att den kan avtalas bort i kollektivavtal.</a:t>
            </a:r>
          </a:p>
          <a:p>
            <a:endParaRPr lang="sv-SE"/>
          </a:p>
          <a:p>
            <a:endParaRPr lang="sv-SE"/>
          </a:p>
        </p:txBody>
      </p:sp>
      <p:sp>
        <p:nvSpPr>
          <p:cNvPr id="4" name="Platshållare för sidfot 3"/>
          <p:cNvSpPr>
            <a:spLocks noGrp="1"/>
          </p:cNvSpPr>
          <p:nvPr>
            <p:ph type="ftr" sz="quarter" idx="11"/>
          </p:nvPr>
        </p:nvSpPr>
        <p:spPr/>
        <p:txBody>
          <a:bodyPr/>
          <a:lstStyle/>
          <a:p>
            <a:r>
              <a:rPr lang="sv-SE"/>
              <a:t>PRW LiU 2019</a:t>
            </a:r>
          </a:p>
        </p:txBody>
      </p:sp>
      <p:sp>
        <p:nvSpPr>
          <p:cNvPr id="5" name="Platshållare för bildnummer 4"/>
          <p:cNvSpPr>
            <a:spLocks noGrp="1"/>
          </p:cNvSpPr>
          <p:nvPr>
            <p:ph type="sldNum" sz="quarter" idx="12"/>
          </p:nvPr>
        </p:nvSpPr>
        <p:spPr/>
        <p:txBody>
          <a:bodyPr/>
          <a:lstStyle/>
          <a:p>
            <a:fld id="{B023CEE1-1EED-41D5-99C0-041DFE167745}" type="slidenum">
              <a:rPr lang="sv-SE" smtClean="0"/>
              <a:t>7</a:t>
            </a:fld>
            <a:endParaRPr lang="sv-SE"/>
          </a:p>
        </p:txBody>
      </p:sp>
    </p:spTree>
    <p:extLst>
      <p:ext uri="{BB962C8B-B14F-4D97-AF65-F5344CB8AC3E}">
        <p14:creationId xmlns:p14="http://schemas.microsoft.com/office/powerpoint/2010/main" val="2896940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Arbetstidslagen forts.</a:t>
            </a:r>
          </a:p>
        </p:txBody>
      </p:sp>
      <p:sp>
        <p:nvSpPr>
          <p:cNvPr id="3" name="Platshållare för innehåll 2"/>
          <p:cNvSpPr>
            <a:spLocks noGrp="1"/>
          </p:cNvSpPr>
          <p:nvPr>
            <p:ph idx="1"/>
          </p:nvPr>
        </p:nvSpPr>
        <p:spPr/>
        <p:txBody>
          <a:bodyPr>
            <a:normAutofit/>
          </a:bodyPr>
          <a:lstStyle/>
          <a:p>
            <a:r>
              <a:rPr lang="sv-SE"/>
              <a:t>EU spärr gäller för kollektivavtalen avseende arbetstidslagens skyddsregler enligt EU:s arbetstidsdirektiv</a:t>
            </a:r>
          </a:p>
          <a:p>
            <a:r>
              <a:rPr lang="sv-SE"/>
              <a:t>Nattarbetets längd regleras och då särskilt påfrestande nattarbetes längd</a:t>
            </a:r>
          </a:p>
          <a:p>
            <a:r>
              <a:rPr lang="sv-SE"/>
              <a:t>Tillsynen över arbetstidslagens skyddsregler har Arbetsmiljöverket genom dess arbetsmiljöinspektörer/arbetsmiljöinspektioner</a:t>
            </a:r>
          </a:p>
          <a:p>
            <a:r>
              <a:rPr lang="sv-SE"/>
              <a:t>Brott mot arbetstidslagens tvingande skyddsregler beivras genom straffbestämmelser och sanktionsavgifter </a:t>
            </a:r>
          </a:p>
          <a:p>
            <a:endParaRPr lang="sv-SE"/>
          </a:p>
        </p:txBody>
      </p:sp>
      <p:sp>
        <p:nvSpPr>
          <p:cNvPr id="4" name="Platshållare för sidfot 3"/>
          <p:cNvSpPr>
            <a:spLocks noGrp="1"/>
          </p:cNvSpPr>
          <p:nvPr>
            <p:ph type="ftr" sz="quarter" idx="11"/>
          </p:nvPr>
        </p:nvSpPr>
        <p:spPr/>
        <p:txBody>
          <a:bodyPr/>
          <a:lstStyle/>
          <a:p>
            <a:r>
              <a:rPr lang="sv-SE"/>
              <a:t>PRW LiU 2019</a:t>
            </a:r>
          </a:p>
        </p:txBody>
      </p:sp>
      <p:sp>
        <p:nvSpPr>
          <p:cNvPr id="5" name="Platshållare för bildnummer 4"/>
          <p:cNvSpPr>
            <a:spLocks noGrp="1"/>
          </p:cNvSpPr>
          <p:nvPr>
            <p:ph type="sldNum" sz="quarter" idx="12"/>
          </p:nvPr>
        </p:nvSpPr>
        <p:spPr/>
        <p:txBody>
          <a:bodyPr/>
          <a:lstStyle/>
          <a:p>
            <a:fld id="{B023CEE1-1EED-41D5-99C0-041DFE167745}" type="slidenum">
              <a:rPr lang="sv-SE" smtClean="0"/>
              <a:t>8</a:t>
            </a:fld>
            <a:endParaRPr lang="sv-SE"/>
          </a:p>
        </p:txBody>
      </p:sp>
    </p:spTree>
    <p:extLst>
      <p:ext uri="{BB962C8B-B14F-4D97-AF65-F5344CB8AC3E}">
        <p14:creationId xmlns:p14="http://schemas.microsoft.com/office/powerpoint/2010/main" val="1552900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Andra ledighetslagar</a:t>
            </a:r>
          </a:p>
        </p:txBody>
      </p:sp>
      <p:sp>
        <p:nvSpPr>
          <p:cNvPr id="3" name="Platshållare för innehåll 2"/>
          <p:cNvSpPr>
            <a:spLocks noGrp="1"/>
          </p:cNvSpPr>
          <p:nvPr>
            <p:ph idx="1"/>
          </p:nvPr>
        </p:nvSpPr>
        <p:spPr>
          <a:xfrm>
            <a:off x="457200" y="1752600"/>
            <a:ext cx="8229600" cy="4484712"/>
          </a:xfrm>
        </p:spPr>
        <p:txBody>
          <a:bodyPr/>
          <a:lstStyle/>
          <a:p>
            <a:r>
              <a:rPr lang="sv-SE"/>
              <a:t>Det finns ytterligare lagar om rätt till ledighet från anställningen. De flesta av dessa har regler som reglerar:</a:t>
            </a:r>
          </a:p>
          <a:p>
            <a:pPr marL="114300" indent="0">
              <a:buNone/>
            </a:pPr>
            <a:br>
              <a:rPr lang="sv-SE"/>
            </a:br>
            <a:r>
              <a:rPr lang="sv-SE"/>
              <a:t>- </a:t>
            </a:r>
            <a:r>
              <a:rPr lang="sv-SE" b="1"/>
              <a:t>rätt till ledighet</a:t>
            </a:r>
            <a:br>
              <a:rPr lang="sv-SE" b="1"/>
            </a:br>
            <a:r>
              <a:rPr lang="sv-SE" b="1"/>
              <a:t>- kvalifikationstid</a:t>
            </a:r>
            <a:br>
              <a:rPr lang="sv-SE" b="1"/>
            </a:br>
            <a:r>
              <a:rPr lang="sv-SE" b="1"/>
              <a:t>- anmälan och beslut</a:t>
            </a:r>
            <a:br>
              <a:rPr lang="sv-SE" b="1"/>
            </a:br>
            <a:r>
              <a:rPr lang="sv-SE" b="1"/>
              <a:t>- återgång till arbete och anställningsskydd</a:t>
            </a:r>
            <a:br>
              <a:rPr lang="sv-SE" b="1"/>
            </a:br>
            <a:r>
              <a:rPr lang="sv-SE" b="1"/>
              <a:t>- sanktioner för brott mot lagen</a:t>
            </a:r>
          </a:p>
          <a:p>
            <a:endParaRPr lang="sv-SE"/>
          </a:p>
        </p:txBody>
      </p:sp>
      <p:sp>
        <p:nvSpPr>
          <p:cNvPr id="4" name="Platshållare för sidfot 3"/>
          <p:cNvSpPr>
            <a:spLocks noGrp="1"/>
          </p:cNvSpPr>
          <p:nvPr>
            <p:ph type="ftr" sz="quarter" idx="11"/>
          </p:nvPr>
        </p:nvSpPr>
        <p:spPr/>
        <p:txBody>
          <a:bodyPr/>
          <a:lstStyle/>
          <a:p>
            <a:r>
              <a:rPr lang="sv-SE"/>
              <a:t>PRW LiU 2019</a:t>
            </a:r>
          </a:p>
        </p:txBody>
      </p:sp>
      <p:sp>
        <p:nvSpPr>
          <p:cNvPr id="5" name="Platshållare för bildnummer 4"/>
          <p:cNvSpPr>
            <a:spLocks noGrp="1"/>
          </p:cNvSpPr>
          <p:nvPr>
            <p:ph type="sldNum" sz="quarter" idx="12"/>
          </p:nvPr>
        </p:nvSpPr>
        <p:spPr/>
        <p:txBody>
          <a:bodyPr/>
          <a:lstStyle/>
          <a:p>
            <a:fld id="{B023CEE1-1EED-41D5-99C0-041DFE167745}" type="slidenum">
              <a:rPr lang="sv-SE" smtClean="0"/>
              <a:t>9</a:t>
            </a:fld>
            <a:endParaRPr lang="sv-SE"/>
          </a:p>
        </p:txBody>
      </p:sp>
    </p:spTree>
    <p:extLst>
      <p:ext uri="{BB962C8B-B14F-4D97-AF65-F5344CB8AC3E}">
        <p14:creationId xmlns:p14="http://schemas.microsoft.com/office/powerpoint/2010/main" val="248322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a:themeElements>
    <a:clrScheme name="J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J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CEC2AC1123BD4E4EAD5D3F5B4ABCABCA" ma:contentTypeVersion="8" ma:contentTypeDescription="Skapa ett nytt dokument." ma:contentTypeScope="" ma:versionID="c41ca151f4123339a29747da88045695">
  <xsd:schema xmlns:xsd="http://www.w3.org/2001/XMLSchema" xmlns:xs="http://www.w3.org/2001/XMLSchema" xmlns:p="http://schemas.microsoft.com/office/2006/metadata/properties" xmlns:ns2="054efeae-adf5-4eef-9e7b-09797c2eef24" xmlns:ns3="744afde5-a735-4e93-ac19-5bebda2384c0" targetNamespace="http://schemas.microsoft.com/office/2006/metadata/properties" ma:root="true" ma:fieldsID="4c78932dbb34fc3f14588e9e1d26b086" ns2:_="" ns3:_="">
    <xsd:import namespace="054efeae-adf5-4eef-9e7b-09797c2eef24"/>
    <xsd:import namespace="744afde5-a735-4e93-ac19-5bebda2384c0"/>
    <xsd:element name="properties">
      <xsd:complexType>
        <xsd:sequence>
          <xsd:element name="documentManagement">
            <xsd:complexType>
              <xsd:all>
                <xsd:element ref="ns2:_lisam_Description" minOccurs="0"/>
                <xsd:element ref="ns3:_lisam_PublishedVersion"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4efeae-adf5-4eef-9e7b-09797c2eef24" elementFormDefault="qualified">
    <xsd:import namespace="http://schemas.microsoft.com/office/2006/documentManagement/types"/>
    <xsd:import namespace="http://schemas.microsoft.com/office/infopath/2007/PartnerControls"/>
    <xsd:element name="_lisam_Description" ma:index="8" nillable="true" ma:displayName="Beskrivning" ma:internalName="_lisam_Descrip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44afde5-a735-4e93-ac19-5bebda2384c0" elementFormDefault="qualified">
    <xsd:import namespace="http://schemas.microsoft.com/office/2006/documentManagement/types"/>
    <xsd:import namespace="http://schemas.microsoft.com/office/infopath/2007/PartnerControls"/>
    <xsd:element name="_lisam_PublishedVersion" ma:index="9" nillable="true" ma:displayName="Published Version" ma:internalName="_lisam_PublishedVersion">
      <xsd:simpleType>
        <xsd:restriction base="dms:Text"/>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lisam_Description xmlns="054efeae-adf5-4eef-9e7b-09797c2eef24" xsi:nil="true"/>
    <_lisam_PublishedVersion xmlns="744afde5-a735-4e93-ac19-5bebda2384c0">1.0</_lisam_PublishedVersion>
  </documentManagement>
</p:properties>
</file>

<file path=customXml/itemProps1.xml><?xml version="1.0" encoding="utf-8"?>
<ds:datastoreItem xmlns:ds="http://schemas.openxmlformats.org/officeDocument/2006/customXml" ds:itemID="{3BD46E29-851F-48AE-857D-B3C2E57D33E3}"/>
</file>

<file path=customXml/itemProps2.xml><?xml version="1.0" encoding="utf-8"?>
<ds:datastoreItem xmlns:ds="http://schemas.openxmlformats.org/officeDocument/2006/customXml" ds:itemID="{F2AF8FC3-97ED-4128-B805-D0BEE1D2CC42}"/>
</file>

<file path=customXml/itemProps3.xml><?xml version="1.0" encoding="utf-8"?>
<ds:datastoreItem xmlns:ds="http://schemas.openxmlformats.org/officeDocument/2006/customXml" ds:itemID="{12D020FC-DA38-4D77-94DD-3D832A8352A8}"/>
</file>

<file path=docProps/app.xml><?xml version="1.0" encoding="utf-8"?>
<Properties xmlns="http://schemas.openxmlformats.org/officeDocument/2006/extended-properties" xmlns:vt="http://schemas.openxmlformats.org/officeDocument/2006/docPropsVTypes">
  <Template>Ion</Template>
  <TotalTime>4</TotalTime>
  <Words>813</Words>
  <Application>Microsoft Office PowerPoint</Application>
  <PresentationFormat>Bildspel på skärmen (4:3)</PresentationFormat>
  <Paragraphs>79</Paragraphs>
  <Slides>11</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11</vt:i4>
      </vt:variant>
    </vt:vector>
  </HeadingPairs>
  <TitlesOfParts>
    <vt:vector size="16" baseType="lpstr">
      <vt:lpstr>Arial</vt:lpstr>
      <vt:lpstr>Calibri</vt:lpstr>
      <vt:lpstr>Century Gothic</vt:lpstr>
      <vt:lpstr>Wingdings 3</vt:lpstr>
      <vt:lpstr>Jon</vt:lpstr>
      <vt:lpstr>Semesterlagen (1977:480)</vt:lpstr>
      <vt:lpstr>Semesterlagen forts.</vt:lpstr>
      <vt:lpstr>Semesterlagen forts..</vt:lpstr>
      <vt:lpstr>Föräldraledighetslagen (1995:584)</vt:lpstr>
      <vt:lpstr>Föräldraledigheter forts.</vt:lpstr>
      <vt:lpstr>Studieledighetslag (1974:981)</vt:lpstr>
      <vt:lpstr>arbetstidslagen</vt:lpstr>
      <vt:lpstr>Arbetstidslagen forts.</vt:lpstr>
      <vt:lpstr>Andra ledighetslagar</vt:lpstr>
      <vt:lpstr>Några ledighetsdagar</vt:lpstr>
      <vt:lpstr>Ledighetslagar forts.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Ledighetslagstiftning</dc:title>
  <dc:creator>Pher Widén</dc:creator>
  <cp:lastModifiedBy>Pher Widen</cp:lastModifiedBy>
  <cp:revision>1</cp:revision>
  <dcterms:created xsi:type="dcterms:W3CDTF">2016-09-24T11:51:42Z</dcterms:created>
  <dcterms:modified xsi:type="dcterms:W3CDTF">2019-10-22T07:24:37Z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0x010100CEC2AC1123BD4E4EAD5D3F5B4ABCABCA</vt:lpwstr>
  </property>
</Properties>
</file>